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Relationship Id="rId25" Type="http://schemas.openxmlformats.org/officeDocument/2006/relationships/image" Target="../media/image250.png"/><Relationship Id="rId26" Type="http://schemas.openxmlformats.org/officeDocument/2006/relationships/image" Target="../media/image251.png"/><Relationship Id="rId27" Type="http://schemas.openxmlformats.org/officeDocument/2006/relationships/image" Target="../media/image252.png"/><Relationship Id="rId28" Type="http://schemas.openxmlformats.org/officeDocument/2006/relationships/image" Target="../media/image253.png"/><Relationship Id="rId29" Type="http://schemas.openxmlformats.org/officeDocument/2006/relationships/image" Target="../media/image254.png"/><Relationship Id="rId30" Type="http://schemas.openxmlformats.org/officeDocument/2006/relationships/image" Target="../media/image255.png"/><Relationship Id="rId31" Type="http://schemas.openxmlformats.org/officeDocument/2006/relationships/image" Target="../media/image256.png"/><Relationship Id="rId32" Type="http://schemas.openxmlformats.org/officeDocument/2006/relationships/image" Target="../media/image257.png"/><Relationship Id="rId33" Type="http://schemas.openxmlformats.org/officeDocument/2006/relationships/image" Target="../media/image258.png"/><Relationship Id="rId34" Type="http://schemas.openxmlformats.org/officeDocument/2006/relationships/image" Target="../media/image259.png"/><Relationship Id="rId35" Type="http://schemas.openxmlformats.org/officeDocument/2006/relationships/image" Target="../media/image260.png"/><Relationship Id="rId36" Type="http://schemas.openxmlformats.org/officeDocument/2006/relationships/image" Target="../media/image261.png"/><Relationship Id="rId37" Type="http://schemas.openxmlformats.org/officeDocument/2006/relationships/image" Target="../media/image262.png"/><Relationship Id="rId38" Type="http://schemas.openxmlformats.org/officeDocument/2006/relationships/image" Target="../media/image263.png"/><Relationship Id="rId39" Type="http://schemas.openxmlformats.org/officeDocument/2006/relationships/image" Target="../media/image264.png"/><Relationship Id="rId40" Type="http://schemas.openxmlformats.org/officeDocument/2006/relationships/image" Target="../media/image265.png"/><Relationship Id="rId41" Type="http://schemas.openxmlformats.org/officeDocument/2006/relationships/image" Target="../media/image266.png"/><Relationship Id="rId42" Type="http://schemas.openxmlformats.org/officeDocument/2006/relationships/image" Target="../media/image267.png"/><Relationship Id="rId43" Type="http://schemas.openxmlformats.org/officeDocument/2006/relationships/image" Target="../media/image268.png"/><Relationship Id="rId44" Type="http://schemas.openxmlformats.org/officeDocument/2006/relationships/image" Target="../media/image269.png"/><Relationship Id="rId45" Type="http://schemas.openxmlformats.org/officeDocument/2006/relationships/image" Target="../media/image270.png"/><Relationship Id="rId46" Type="http://schemas.openxmlformats.org/officeDocument/2006/relationships/image" Target="../media/image27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image" Target="../media/image50.png"/><Relationship Id="rId26" Type="http://schemas.openxmlformats.org/officeDocument/2006/relationships/image" Target="../media/image51.png"/><Relationship Id="rId27" Type="http://schemas.openxmlformats.org/officeDocument/2006/relationships/image" Target="../media/image52.png"/><Relationship Id="rId28" Type="http://schemas.openxmlformats.org/officeDocument/2006/relationships/image" Target="../media/image5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7.png"/><Relationship Id="rId26" Type="http://schemas.openxmlformats.org/officeDocument/2006/relationships/image" Target="../media/image88.png"/><Relationship Id="rId27" Type="http://schemas.openxmlformats.org/officeDocument/2006/relationships/image" Target="../media/image89.png"/><Relationship Id="rId28" Type="http://schemas.openxmlformats.org/officeDocument/2006/relationships/image" Target="../media/image90.png"/><Relationship Id="rId29" Type="http://schemas.openxmlformats.org/officeDocument/2006/relationships/image" Target="../media/image91.png"/><Relationship Id="rId30" Type="http://schemas.openxmlformats.org/officeDocument/2006/relationships/image" Target="../media/image92.png"/><Relationship Id="rId31" Type="http://schemas.openxmlformats.org/officeDocument/2006/relationships/image" Target="../media/image93.png"/><Relationship Id="rId32" Type="http://schemas.openxmlformats.org/officeDocument/2006/relationships/image" Target="../media/image94.png"/><Relationship Id="rId33" Type="http://schemas.openxmlformats.org/officeDocument/2006/relationships/image" Target="../media/image95.png"/><Relationship Id="rId34" Type="http://schemas.openxmlformats.org/officeDocument/2006/relationships/image" Target="../media/image96.png"/><Relationship Id="rId35" Type="http://schemas.openxmlformats.org/officeDocument/2006/relationships/image" Target="../media/image97.png"/><Relationship Id="rId36" Type="http://schemas.openxmlformats.org/officeDocument/2006/relationships/image" Target="../media/image9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6521164"/>
            <a:ext cx="18573013" cy="6171429"/>
            <a:chOff x="0" y="6521164"/>
            <a:chExt cx="18573013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521164"/>
              <a:ext cx="18573013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480000">
            <a:off x="-1278255" y="1594734"/>
            <a:ext cx="10844848" cy="73468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8573" y="7488982"/>
            <a:ext cx="4006405" cy="2193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480000">
            <a:off x="6922699" y="1550470"/>
            <a:ext cx="12330534" cy="7346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9214" y="5018095"/>
            <a:ext cx="10267275" cy="5399097"/>
            <a:chOff x="4009214" y="5018095"/>
            <a:chExt cx="10267275" cy="53990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72017" y="2670953"/>
              <a:ext cx="20534551" cy="1079819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9214" y="5018095"/>
              <a:ext cx="10267275" cy="53990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09232" y="1700442"/>
            <a:ext cx="9043414" cy="25504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5169" y="1042036"/>
            <a:ext cx="5828818" cy="9622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2334" y="7598945"/>
            <a:ext cx="2949438" cy="20260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0755" y="190020"/>
            <a:ext cx="1239371" cy="10251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605935" y="637071"/>
            <a:ext cx="9867572" cy="1057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0763" y="9539048"/>
            <a:ext cx="397616" cy="3698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0755" y="190019"/>
            <a:ext cx="1200782" cy="10346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915" y="9539048"/>
            <a:ext cx="3496549" cy="4290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2002" y="1618408"/>
            <a:ext cx="15441711" cy="7340415"/>
            <a:chOff x="1422002" y="1618408"/>
            <a:chExt cx="15441711" cy="73404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2002" y="1618408"/>
              <a:ext cx="15441711" cy="73404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04410" y="9539048"/>
            <a:ext cx="455854" cy="342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0975" y="1659491"/>
            <a:ext cx="11459088" cy="7547273"/>
            <a:chOff x="860975" y="1659491"/>
            <a:chExt cx="11459088" cy="75472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975" y="1659491"/>
              <a:ext cx="11459088" cy="7547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48564" y="1659491"/>
            <a:ext cx="4488227" cy="7547273"/>
            <a:chOff x="12748564" y="1659491"/>
            <a:chExt cx="4488227" cy="75472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8564" y="1659491"/>
              <a:ext cx="4488227" cy="754727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95236" y="465208"/>
            <a:ext cx="13441962" cy="1053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465208"/>
            <a:ext cx="13888315" cy="1053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8382" y="9539048"/>
            <a:ext cx="370054" cy="3523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0975" y="1659491"/>
            <a:ext cx="16375815" cy="7547273"/>
            <a:chOff x="860975" y="1659491"/>
            <a:chExt cx="16375815" cy="75472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975" y="1659491"/>
              <a:ext cx="16375815" cy="7547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22610" y="9539048"/>
            <a:ext cx="820587" cy="3428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95236" y="465208"/>
            <a:ext cx="13094334" cy="1053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0975" y="1659491"/>
            <a:ext cx="16375815" cy="7547273"/>
            <a:chOff x="860975" y="1659491"/>
            <a:chExt cx="16375815" cy="75472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0975" y="1659491"/>
              <a:ext cx="16375815" cy="7547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0975" y="1690802"/>
            <a:ext cx="16375815" cy="7515961"/>
            <a:chOff x="860975" y="1690802"/>
            <a:chExt cx="16375815" cy="7515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0975" y="1690802"/>
              <a:ext cx="16375815" cy="7515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8382" y="9539048"/>
            <a:ext cx="370054" cy="3523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5236" y="465208"/>
            <a:ext cx="13094334" cy="10537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0975" y="1659491"/>
            <a:ext cx="16375815" cy="7547273"/>
            <a:chOff x="860975" y="1659491"/>
            <a:chExt cx="16375815" cy="7547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75" y="1659491"/>
              <a:ext cx="16375815" cy="75472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439" y="9539048"/>
            <a:ext cx="2873825" cy="42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77906" y="9539048"/>
            <a:ext cx="362254" cy="3793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5236" y="465208"/>
            <a:ext cx="13888315" cy="10537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0975" y="1659491"/>
            <a:ext cx="16375815" cy="7547273"/>
            <a:chOff x="860975" y="1659491"/>
            <a:chExt cx="16375815" cy="7547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75" y="1659491"/>
              <a:ext cx="16375815" cy="75472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68382" y="9539048"/>
            <a:ext cx="364835" cy="3698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5236" y="465208"/>
            <a:ext cx="14352296" cy="10537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0975" y="1659491"/>
            <a:ext cx="16375815" cy="7547273"/>
            <a:chOff x="860975" y="1659491"/>
            <a:chExt cx="16375815" cy="7547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75" y="1659491"/>
              <a:ext cx="16375815" cy="75472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76963" y="9539048"/>
            <a:ext cx="362663" cy="3793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5236" y="465208"/>
            <a:ext cx="14352296" cy="10537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0975" y="1673095"/>
            <a:ext cx="16375815" cy="7533668"/>
            <a:chOff x="860975" y="1673095"/>
            <a:chExt cx="16375815" cy="75336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0975" y="1673095"/>
              <a:ext cx="16375815" cy="75336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59991" cy="10094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77906" y="9539048"/>
            <a:ext cx="352730" cy="3698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5236" y="465208"/>
            <a:ext cx="14352296" cy="10537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0755" y="190020"/>
            <a:ext cx="1239371" cy="1025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0763" y="9539048"/>
            <a:ext cx="410330" cy="3793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26983" y="190019"/>
            <a:ext cx="815867" cy="11034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2439" y="9539048"/>
            <a:ext cx="2929902" cy="4290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758763" y="-1800942"/>
            <a:ext cx="31982215" cy="143412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E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64762" y="0"/>
            <a:ext cx="6020952" cy="10285714"/>
            <a:chOff x="12264762" y="0"/>
            <a:chExt cx="602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64762" y="0"/>
              <a:ext cx="602095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64762" y="285255"/>
            <a:ext cx="5695855" cy="9718837"/>
            <a:chOff x="12264762" y="285255"/>
            <a:chExt cx="5695855" cy="9718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64762" y="285255"/>
              <a:ext cx="5695855" cy="9718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134" y="5238545"/>
            <a:ext cx="4322311" cy="11359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58989" y="1038531"/>
            <a:ext cx="7811546" cy="4785563"/>
            <a:chOff x="8358989" y="1038531"/>
            <a:chExt cx="7811546" cy="47855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1306" y="-1276160"/>
              <a:ext cx="15623093" cy="957112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8989" y="1038531"/>
              <a:ext cx="7811546" cy="47855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23975" y="5810121"/>
            <a:ext cx="6210959" cy="3681218"/>
            <a:chOff x="11023975" y="5810121"/>
            <a:chExt cx="6210959" cy="36812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8565" y="4029582"/>
              <a:ext cx="12421917" cy="736243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23975" y="5810121"/>
              <a:ext cx="6210959" cy="36812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2589" y="1997572"/>
            <a:ext cx="4762585" cy="3333810"/>
            <a:chOff x="1322589" y="1997572"/>
            <a:chExt cx="4762585" cy="33338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589" y="1997572"/>
              <a:ext cx="4762585" cy="3333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5291" y="6549105"/>
            <a:ext cx="5397185" cy="3454987"/>
            <a:chOff x="1005291" y="6549105"/>
            <a:chExt cx="5397185" cy="34549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7673" y="6546363"/>
              <a:ext cx="3011482" cy="297917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1182" y="6511011"/>
              <a:ext cx="498006" cy="291929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509195" y="6721936"/>
              <a:ext cx="2417828" cy="28571"/>
              <a:chOff x="3509195" y="6721936"/>
              <a:chExt cx="2417828" cy="2857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509195" y="6721936"/>
                <a:ext cx="2417828" cy="285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011810" y="7232469"/>
              <a:ext cx="1915213" cy="28571"/>
              <a:chOff x="4011810" y="7232469"/>
              <a:chExt cx="1915213" cy="2857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011810" y="7232469"/>
                <a:ext cx="1915213" cy="2857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628598" y="7758444"/>
              <a:ext cx="2298426" cy="28571"/>
              <a:chOff x="3628598" y="7758444"/>
              <a:chExt cx="2298426" cy="2857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628598" y="7758444"/>
                <a:ext cx="2298426" cy="2857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041129" y="8272332"/>
              <a:ext cx="2885930" cy="28571"/>
              <a:chOff x="3041129" y="8272332"/>
              <a:chExt cx="2885930" cy="285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041129" y="8272332"/>
                <a:ext cx="2885930" cy="2857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237355" y="8787630"/>
              <a:ext cx="3689685" cy="28571"/>
              <a:chOff x="2237355" y="8787630"/>
              <a:chExt cx="3689685" cy="2857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37355" y="8787630"/>
                <a:ext cx="3689685" cy="285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905790" y="9268688"/>
              <a:ext cx="4021240" cy="28571"/>
              <a:chOff x="1905790" y="9268688"/>
              <a:chExt cx="4021240" cy="2857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905790" y="9268688"/>
                <a:ext cx="4021240" cy="2857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2559" y="245428"/>
            <a:ext cx="17040596" cy="9585335"/>
            <a:chOff x="622559" y="245428"/>
            <a:chExt cx="17040596" cy="95853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22559" y="245428"/>
              <a:ext cx="17040596" cy="9585335"/>
              <a:chOff x="622559" y="245428"/>
              <a:chExt cx="17040596" cy="958533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2559" y="245428"/>
                <a:ext cx="17040596" cy="958533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211" y="972749"/>
              <a:ext cx="4222050" cy="81796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211" y="1633587"/>
              <a:ext cx="9975374" cy="82748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96777" y="2623404"/>
              <a:ext cx="15662566" cy="6736132"/>
              <a:chOff x="1396777" y="2623404"/>
              <a:chExt cx="15662566" cy="6736132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414114" y="2630797"/>
                <a:ext cx="2735554" cy="2735554"/>
                <a:chOff x="1414114" y="2630797"/>
                <a:chExt cx="2735554" cy="2735554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14114" y="2630797"/>
                  <a:ext cx="2735554" cy="273555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396777" y="5177224"/>
                <a:ext cx="2770228" cy="3906954"/>
                <a:chOff x="1396777" y="5177224"/>
                <a:chExt cx="2770228" cy="390695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0800000">
                  <a:off x="1396777" y="5177224"/>
                  <a:ext cx="2770228" cy="3906954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83877" y="5772615"/>
                <a:ext cx="1867308" cy="827489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27717" y="6485148"/>
                <a:ext cx="2013595" cy="39907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56984" y="7076993"/>
                <a:ext cx="2417573" cy="1160116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2078756" y="8440231"/>
                <a:ext cx="1409960" cy="95821"/>
                <a:chOff x="2078756" y="8440231"/>
                <a:chExt cx="1409960" cy="95821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078756" y="8440231"/>
                  <a:ext cx="1409960" cy="9582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4584348" y="2629844"/>
                <a:ext cx="2756052" cy="2756052"/>
                <a:chOff x="4584348" y="2629844"/>
                <a:chExt cx="2756052" cy="2756052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584348" y="2629844"/>
                  <a:ext cx="2756052" cy="2756052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577260" y="5186521"/>
                <a:ext cx="2770228" cy="3906954"/>
                <a:chOff x="4577260" y="5186521"/>
                <a:chExt cx="2770228" cy="390695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0800000">
                  <a:off x="4577260" y="5186521"/>
                  <a:ext cx="2770228" cy="3906954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868640" y="5781916"/>
                <a:ext cx="1857784" cy="827489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124981" y="6494440"/>
                <a:ext cx="1676271" cy="399071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82810" y="7079962"/>
                <a:ext cx="2571525" cy="1148239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904760" y="8540209"/>
                <a:ext cx="1797500" cy="37148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5316469" y="8440231"/>
                <a:ext cx="1254034" cy="95821"/>
                <a:chOff x="5316469" y="8440231"/>
                <a:chExt cx="1254034" cy="95821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5316469" y="8440231"/>
                  <a:ext cx="1254034" cy="9582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4136046" y="2631749"/>
                <a:ext cx="2735554" cy="2735554"/>
                <a:chOff x="14136046" y="2631749"/>
                <a:chExt cx="2735554" cy="273555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136046" y="2631749"/>
                  <a:ext cx="2735554" cy="273555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118709" y="5178176"/>
                <a:ext cx="2770228" cy="3906954"/>
                <a:chOff x="14118709" y="5178176"/>
                <a:chExt cx="2770228" cy="3906954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10800000">
                  <a:off x="14118709" y="5178176"/>
                  <a:ext cx="2770228" cy="3906954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405773" y="5773564"/>
                <a:ext cx="1876831" cy="827489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449670" y="6486096"/>
                <a:ext cx="1792252" cy="399071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273921" y="7079962"/>
                <a:ext cx="2260316" cy="1148239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443008" y="8540293"/>
                <a:ext cx="1959481" cy="428623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14750762" y="8440231"/>
                <a:ext cx="1502671" cy="95821"/>
                <a:chOff x="14750762" y="8440231"/>
                <a:chExt cx="1502671" cy="95821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4750762" y="8440231"/>
                  <a:ext cx="1502671" cy="9582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75080" y="2632701"/>
                <a:ext cx="2735554" cy="2735554"/>
                <a:chOff x="7775080" y="2632701"/>
                <a:chExt cx="2735554" cy="2735554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7775080" y="2632701"/>
                  <a:ext cx="2735554" cy="2735554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757743" y="5179128"/>
                <a:ext cx="2770228" cy="3906954"/>
                <a:chOff x="7757743" y="5179128"/>
                <a:chExt cx="2770228" cy="3906954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 rot="-10800000">
                  <a:off x="7757743" y="5179128"/>
                  <a:ext cx="2770228" cy="3906954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044847" y="5774523"/>
                <a:ext cx="1867308" cy="827489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088678" y="6487056"/>
                <a:ext cx="2004071" cy="399071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7854016" y="7098165"/>
                <a:ext cx="2167220" cy="1148239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8084174" y="8540289"/>
                <a:ext cx="2162204" cy="428623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8244353" y="8440231"/>
                <a:ext cx="1918063" cy="95821"/>
                <a:chOff x="8244353" y="8440231"/>
                <a:chExt cx="1918063" cy="95821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8244353" y="8440231"/>
                  <a:ext cx="1918063" cy="95821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0945314" y="2623404"/>
                <a:ext cx="2756052" cy="2756052"/>
                <a:chOff x="10945314" y="2623404"/>
                <a:chExt cx="2756052" cy="2756052"/>
              </a:xfrm>
            </p:grpSpPr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0945314" y="2623404"/>
                  <a:ext cx="2756052" cy="2756052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0938226" y="5180081"/>
                <a:ext cx="2770228" cy="3906954"/>
                <a:chOff x="10938226" y="5180081"/>
                <a:chExt cx="2770228" cy="3906954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-10800000">
                  <a:off x="10938226" y="5180081"/>
                  <a:ext cx="2770228" cy="3906954"/>
                </a:xfrm>
                <a:prstGeom prst="rect">
                  <a:avLst/>
                </a:prstGeom>
              </p:spPr>
            </p:pic>
          </p:grpSp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1229566" y="5775473"/>
                <a:ext cx="1905403" cy="817965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1273458" y="6488001"/>
                <a:ext cx="1840785" cy="399071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1064464" y="7079962"/>
                <a:ext cx="2112049" cy="1148239"/>
              </a:xfrm>
              <a:prstGeom prst="rect">
                <a:avLst/>
              </a:prstGeom>
            </p:spPr>
          </p:pic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263590" y="8540293"/>
                <a:ext cx="1728957" cy="371481"/>
              </a:xfrm>
              <a:prstGeom prst="rect">
                <a:avLst/>
              </a:prstGeom>
            </p:spPr>
          </p:pic>
          <p:grpSp>
            <p:nvGrpSpPr>
              <p:cNvPr id="1018" name="그룹 1018"/>
              <p:cNvGrpSpPr/>
              <p:nvPr/>
            </p:nvGrpSpPr>
            <p:grpSpPr>
              <a:xfrm>
                <a:off x="11764324" y="8460886"/>
                <a:ext cx="1216257" cy="95821"/>
                <a:chOff x="11764324" y="8460886"/>
                <a:chExt cx="1216257" cy="95821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1764324" y="8460886"/>
                  <a:ext cx="1216257" cy="95821"/>
                </a:xfrm>
                <a:prstGeom prst="rect">
                  <a:avLst/>
                </a:prstGeom>
              </p:spPr>
            </p:pic>
          </p:grpSp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725346" y="8540289"/>
                <a:ext cx="1904366" cy="42862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380755" y="190020"/>
            <a:ext cx="1239371" cy="102515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7320763" y="9539048"/>
            <a:ext cx="397635" cy="36983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672915" y="9539048"/>
            <a:ext cx="2295368" cy="42903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8819672" y="190019"/>
            <a:ext cx="785086" cy="10346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62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00888" y="9539048"/>
            <a:ext cx="659082" cy="342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755" y="190019"/>
            <a:ext cx="1202010" cy="10346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439" y="9539048"/>
            <a:ext cx="2067692" cy="4290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92475" y="4066286"/>
            <a:ext cx="4616305" cy="21851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000" y="-617143"/>
            <a:ext cx="18573013" cy="7024879"/>
            <a:chOff x="-160000" y="-617143"/>
            <a:chExt cx="18573013" cy="70248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000" y="-617143"/>
              <a:ext cx="18573013" cy="70248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480000">
            <a:off x="-1857519" y="-104533"/>
            <a:ext cx="12056172" cy="74662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480000">
            <a:off x="7043816" y="215048"/>
            <a:ext cx="12330534" cy="7346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9214" y="-297548"/>
            <a:ext cx="10267275" cy="5399097"/>
            <a:chOff x="4009214" y="-297548"/>
            <a:chExt cx="10267275" cy="53990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772017" y="-2644690"/>
              <a:ext cx="20534551" cy="1079819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4009214" y="-297548"/>
              <a:ext cx="10267275" cy="53990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016" y="7491154"/>
            <a:ext cx="6874240" cy="2314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042" y="6877118"/>
            <a:ext cx="5198879" cy="11403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28927" y="6569641"/>
            <a:ext cx="4487264" cy="3294426"/>
            <a:chOff x="12728927" y="6569641"/>
            <a:chExt cx="4487264" cy="32944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52738" y="9072221"/>
              <a:ext cx="4763954" cy="8190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426113" y="6569641"/>
              <a:ext cx="3751982" cy="2626388"/>
              <a:chOff x="13426113" y="6569641"/>
              <a:chExt cx="3751982" cy="26263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26113" y="6569641"/>
                <a:ext cx="3751982" cy="26263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6828" y="7418069"/>
            <a:ext cx="18739370" cy="3343395"/>
            <a:chOff x="-226828" y="7418069"/>
            <a:chExt cx="18739370" cy="3343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6828" y="7418069"/>
              <a:ext cx="18739370" cy="3343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5304" y="7690907"/>
            <a:ext cx="8518268" cy="10120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79254" y="8253515"/>
            <a:ext cx="379126" cy="368986"/>
            <a:chOff x="5979254" y="8253515"/>
            <a:chExt cx="379126" cy="368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9254" y="8253515"/>
              <a:ext cx="379126" cy="3689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4674" y="7718705"/>
            <a:ext cx="379126" cy="368986"/>
            <a:chOff x="6294674" y="7718705"/>
            <a:chExt cx="379126" cy="368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4674" y="7718705"/>
              <a:ext cx="379126" cy="3689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755" y="190020"/>
            <a:ext cx="1113705" cy="10094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11239" y="9539048"/>
            <a:ext cx="427168" cy="3793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915" y="9539048"/>
            <a:ext cx="3284054" cy="4290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07840" y="1575107"/>
            <a:ext cx="9884648" cy="10186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59578" y="2632993"/>
            <a:ext cx="5300821" cy="4269331"/>
            <a:chOff x="2159578" y="2632993"/>
            <a:chExt cx="5300821" cy="42693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2159578" y="2632993"/>
              <a:ext cx="5300821" cy="42693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7991" y="2810861"/>
            <a:ext cx="4320023" cy="787080"/>
            <a:chOff x="1367991" y="2810861"/>
            <a:chExt cx="4320023" cy="7870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40647" y="2468695"/>
              <a:ext cx="8640047" cy="157416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7991" y="2810861"/>
              <a:ext cx="4320023" cy="78708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01913" y="2928303"/>
            <a:ext cx="2826626" cy="4001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53970" y="5158687"/>
            <a:ext cx="4320023" cy="787080"/>
            <a:chOff x="3853970" y="5158687"/>
            <a:chExt cx="4320023" cy="78708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45332" y="4816520"/>
              <a:ext cx="8640047" cy="157416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53970" y="5158687"/>
              <a:ext cx="4320023" cy="78708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67246" y="5264046"/>
            <a:ext cx="2933226" cy="4001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7991" y="4376078"/>
            <a:ext cx="4320023" cy="787080"/>
            <a:chOff x="1367991" y="4376078"/>
            <a:chExt cx="4320023" cy="78708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40647" y="4033912"/>
              <a:ext cx="8640047" cy="157416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7991" y="4376078"/>
              <a:ext cx="4320023" cy="78708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5217" y="4481265"/>
            <a:ext cx="2962188" cy="4001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853970" y="3593469"/>
            <a:ext cx="4320023" cy="787080"/>
            <a:chOff x="3853970" y="3593469"/>
            <a:chExt cx="4320023" cy="7870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45332" y="3251303"/>
              <a:ext cx="8640047" cy="1574161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53970" y="3593469"/>
              <a:ext cx="4320023" cy="78708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095398" y="3696722"/>
            <a:ext cx="3865883" cy="4096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67991" y="6335160"/>
            <a:ext cx="6883995" cy="733612"/>
            <a:chOff x="1367991" y="6335160"/>
            <a:chExt cx="6883995" cy="7336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7991" y="6335160"/>
              <a:ext cx="6883995" cy="73361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17853" y="6384729"/>
            <a:ext cx="5641665" cy="60674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42857" y="2827918"/>
            <a:ext cx="7969853" cy="3984926"/>
            <a:chOff x="9142857" y="2827918"/>
            <a:chExt cx="7969853" cy="39849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42857" y="2827918"/>
              <a:ext cx="7969853" cy="398492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023368" y="8759637"/>
            <a:ext cx="12542612" cy="11790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5547" y="8502500"/>
            <a:ext cx="831094" cy="2103214"/>
            <a:chOff x="-415547" y="8502500"/>
            <a:chExt cx="831094" cy="2103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5547" y="8502500"/>
              <a:ext cx="831094" cy="21032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91999" y="0"/>
            <a:ext cx="4893715" cy="6677803"/>
            <a:chOff x="13391999" y="0"/>
            <a:chExt cx="4893715" cy="6677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1999" y="0"/>
              <a:ext cx="4893715" cy="6677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095" y="2290853"/>
            <a:ext cx="10466660" cy="6629810"/>
            <a:chOff x="1311095" y="2290853"/>
            <a:chExt cx="10466660" cy="6629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095" y="2290853"/>
              <a:ext cx="10466660" cy="6629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90452" y="735812"/>
            <a:ext cx="4787659" cy="8651970"/>
            <a:chOff x="12190452" y="735812"/>
            <a:chExt cx="4787659" cy="8651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0452" y="735812"/>
              <a:ext cx="4787659" cy="86519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603" y="1063717"/>
            <a:ext cx="6711912" cy="9681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30572" y="9539048"/>
            <a:ext cx="2443121" cy="3955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2915" y="9539048"/>
            <a:ext cx="3340130" cy="4290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22999" y="9730711"/>
            <a:ext cx="12546071" cy="20494"/>
            <a:chOff x="4322999" y="9730711"/>
            <a:chExt cx="12546071" cy="20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2999" y="9730711"/>
              <a:ext cx="12546071" cy="20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0755" y="190020"/>
            <a:ext cx="1113705" cy="1009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7841" y="1575107"/>
            <a:ext cx="11419714" cy="10575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7948" y="2954459"/>
            <a:ext cx="2117194" cy="5481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8405" y="2954459"/>
            <a:ext cx="2277499" cy="5481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0763" y="9539048"/>
            <a:ext cx="417682" cy="3523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915" y="9539048"/>
            <a:ext cx="3340130" cy="4560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80755" y="190020"/>
            <a:ext cx="1239419" cy="10947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58862" y="2954459"/>
            <a:ext cx="1627270" cy="548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8000" y="3746656"/>
            <a:ext cx="14029714" cy="950412"/>
            <a:chOff x="2128000" y="3746656"/>
            <a:chExt cx="14029714" cy="95041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28001" y="3762312"/>
              <a:ext cx="14029713" cy="919101"/>
              <a:chOff x="2128001" y="3762312"/>
              <a:chExt cx="14029713" cy="91910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4826864" y="3362752"/>
                <a:ext cx="28059425" cy="1838202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28001" y="3762312"/>
                <a:ext cx="14029713" cy="9191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28000" y="3746656"/>
              <a:ext cx="1597803" cy="950412"/>
              <a:chOff x="2128000" y="3746656"/>
              <a:chExt cx="1597803" cy="95041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2128002" y="3746656"/>
                <a:ext cx="1597801" cy="950412"/>
                <a:chOff x="2128002" y="3746656"/>
                <a:chExt cx="1597801" cy="950412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128002" y="3746656"/>
                  <a:ext cx="1597801" cy="950412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80382" y="4017696"/>
                <a:ext cx="1589938" cy="52379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128000" y="5014634"/>
            <a:ext cx="14029713" cy="950412"/>
            <a:chOff x="2128000" y="5014634"/>
            <a:chExt cx="14029713" cy="95041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128001" y="5030290"/>
              <a:ext cx="14029713" cy="919101"/>
              <a:chOff x="2128001" y="5030290"/>
              <a:chExt cx="14029713" cy="91910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4826864" y="4630730"/>
                <a:ext cx="28059425" cy="183820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128001" y="5030290"/>
                <a:ext cx="14029713" cy="91910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28000" y="5014634"/>
              <a:ext cx="1597802" cy="950412"/>
              <a:chOff x="2128000" y="5014634"/>
              <a:chExt cx="1597802" cy="95041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128002" y="5014634"/>
                <a:ext cx="1597801" cy="950412"/>
                <a:chOff x="2128002" y="5014634"/>
                <a:chExt cx="1597801" cy="950412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28002" y="5014634"/>
                  <a:ext cx="1597801" cy="950412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080383" y="5285672"/>
                <a:ext cx="1421338" cy="51427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2128001" y="6298268"/>
            <a:ext cx="14029713" cy="919101"/>
            <a:chOff x="2128001" y="6298268"/>
            <a:chExt cx="14029713" cy="9191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4826864" y="5898708"/>
              <a:ext cx="28059425" cy="183820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28001" y="6298268"/>
              <a:ext cx="14029713" cy="9191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28002" y="6282612"/>
            <a:ext cx="1597801" cy="950412"/>
            <a:chOff x="2128002" y="6282612"/>
            <a:chExt cx="1597801" cy="95041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28002" y="6282612"/>
              <a:ext cx="1597801" cy="95041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80382" y="6534601"/>
            <a:ext cx="1570891" cy="51427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219838" y="3857333"/>
            <a:ext cx="11662808" cy="768506"/>
            <a:chOff x="4219838" y="3857333"/>
            <a:chExt cx="11662808" cy="76850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7934" y="3831706"/>
              <a:ext cx="3549062" cy="83633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38858" y="3815430"/>
              <a:ext cx="3252929" cy="85199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58392" y="3823563"/>
              <a:ext cx="3381386" cy="85199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177915" y="6508249"/>
            <a:ext cx="3581339" cy="50121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158372" y="6500106"/>
            <a:ext cx="3067501" cy="50121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177925" y="5033192"/>
            <a:ext cx="3292310" cy="85199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138858" y="5196732"/>
            <a:ext cx="2967510" cy="50121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158382" y="5025049"/>
            <a:ext cx="2867653" cy="85199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128002" y="7566246"/>
            <a:ext cx="14029713" cy="919101"/>
            <a:chOff x="2128002" y="7566246"/>
            <a:chExt cx="14029713" cy="91910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-4826864" y="7166687"/>
              <a:ext cx="28059425" cy="1838202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28002" y="7566246"/>
              <a:ext cx="14029713" cy="9191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28002" y="7550590"/>
            <a:ext cx="1597801" cy="950412"/>
            <a:chOff x="2128002" y="7550590"/>
            <a:chExt cx="1597801" cy="95041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28002" y="7550590"/>
              <a:ext cx="1597801" cy="950412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080382" y="7802582"/>
            <a:ext cx="1290834" cy="51427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111268" y="7791573"/>
            <a:ext cx="11823139" cy="50121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380755" y="190020"/>
            <a:ext cx="1113705" cy="1009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0755" y="190020"/>
            <a:ext cx="1239371" cy="10251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7840" y="1575107"/>
            <a:ext cx="8274133" cy="1018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0763" y="9539048"/>
            <a:ext cx="419368" cy="3793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915" y="9539048"/>
            <a:ext cx="3792949" cy="4290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047024" y="188126"/>
            <a:ext cx="32533555" cy="111014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45621" y="1519240"/>
            <a:ext cx="3261642" cy="11314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0755" y="190020"/>
            <a:ext cx="1239371" cy="10251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7840" y="1575107"/>
            <a:ext cx="8385057" cy="1018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0763" y="9539048"/>
            <a:ext cx="410740" cy="352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915" y="9539048"/>
            <a:ext cx="3792949" cy="4290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79459" y="1414699"/>
            <a:ext cx="4316427" cy="4316427"/>
            <a:chOff x="5179459" y="1414699"/>
            <a:chExt cx="4316427" cy="43164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79459" y="1414699"/>
              <a:ext cx="4316427" cy="43164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9783" y="2890226"/>
            <a:ext cx="4965326" cy="5681800"/>
            <a:chOff x="1029783" y="2890226"/>
            <a:chExt cx="4965326" cy="56818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783" y="2890226"/>
              <a:ext cx="4965326" cy="56818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63113" y="3617111"/>
            <a:ext cx="6171429" cy="6456117"/>
            <a:chOff x="4463113" y="3617111"/>
            <a:chExt cx="6171429" cy="64561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3113" y="3617111"/>
              <a:ext cx="6171429" cy="64561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95886" y="4921793"/>
            <a:ext cx="3960866" cy="3960866"/>
            <a:chOff x="9495886" y="4921793"/>
            <a:chExt cx="3960866" cy="39608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95886" y="4921793"/>
              <a:ext cx="3960866" cy="39608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47087" y="5142857"/>
            <a:ext cx="2418842" cy="2418842"/>
            <a:chOff x="14247087" y="5142857"/>
            <a:chExt cx="2418842" cy="24188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47087" y="5142857"/>
              <a:ext cx="2418842" cy="24188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80102" y="7361373"/>
            <a:ext cx="2952812" cy="1210653"/>
            <a:chOff x="13980102" y="7361373"/>
            <a:chExt cx="2952812" cy="12106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80102" y="7361373"/>
              <a:ext cx="2952812" cy="12106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66833" y="2388387"/>
            <a:ext cx="5072024" cy="2754470"/>
            <a:chOff x="12566833" y="2388387"/>
            <a:chExt cx="5072024" cy="27544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66833" y="2388387"/>
              <a:ext cx="5072024" cy="27544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29202" y="1340716"/>
            <a:ext cx="5240104" cy="5240104"/>
            <a:chOff x="7929202" y="1340716"/>
            <a:chExt cx="5240104" cy="52401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29202" y="1340716"/>
              <a:ext cx="5240104" cy="52401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35507" y="-863361"/>
            <a:ext cx="5823160" cy="5067408"/>
            <a:chOff x="11335507" y="-863361"/>
            <a:chExt cx="5823160" cy="50674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35507" y="-863361"/>
              <a:ext cx="5823160" cy="50674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9783" y="877218"/>
            <a:ext cx="6171429" cy="1586250"/>
            <a:chOff x="1029783" y="877218"/>
            <a:chExt cx="6171429" cy="15862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9783" y="877218"/>
              <a:ext cx="6171429" cy="1586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023" y="285255"/>
            <a:ext cx="17652594" cy="9718837"/>
            <a:chOff x="308023" y="285255"/>
            <a:chExt cx="17652594" cy="9718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23" y="285255"/>
              <a:ext cx="17652594" cy="9718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0755" y="190020"/>
            <a:ext cx="1239371" cy="10251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7840" y="1575107"/>
            <a:ext cx="8356486" cy="10186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6828" y="9205504"/>
            <a:ext cx="18739370" cy="1735449"/>
            <a:chOff x="-226828" y="9205504"/>
            <a:chExt cx="18739370" cy="17354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26828" y="9205504"/>
              <a:ext cx="18739370" cy="17354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20763" y="9539048"/>
            <a:ext cx="417892" cy="3523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915" y="9539048"/>
            <a:ext cx="3792949" cy="42903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00250" y="-588737"/>
            <a:ext cx="28086214" cy="126115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80755" y="190020"/>
            <a:ext cx="1239419" cy="10947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5547" y="8502500"/>
            <a:ext cx="831094" cy="2103214"/>
            <a:chOff x="-415547" y="8502500"/>
            <a:chExt cx="831094" cy="21032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5547" y="8502500"/>
              <a:ext cx="831094" cy="21032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51429" y="9539048"/>
            <a:ext cx="410311" cy="3523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2915" y="9539048"/>
            <a:ext cx="3496549" cy="4290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23007" y="9720825"/>
            <a:ext cx="12546071" cy="20494"/>
            <a:chOff x="4323007" y="9720825"/>
            <a:chExt cx="12546071" cy="204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3007" y="9720825"/>
              <a:ext cx="12546071" cy="204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12144" y="-711827"/>
            <a:ext cx="2461426" cy="1994164"/>
            <a:chOff x="7912144" y="-711827"/>
            <a:chExt cx="2461426" cy="19941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2144" y="-711827"/>
              <a:ext cx="2461426" cy="19941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755" y="190020"/>
            <a:ext cx="1238886" cy="10190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8577" y="1607721"/>
            <a:ext cx="16688561" cy="7783162"/>
            <a:chOff x="798577" y="1607721"/>
            <a:chExt cx="16688561" cy="7783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577" y="1607721"/>
              <a:ext cx="16688561" cy="77831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489" y="637305"/>
            <a:ext cx="5288524" cy="11908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2023-01-25T14:37:19Z</dcterms:created>
  <dcterms:modified xsi:type="dcterms:W3CDTF">2023-01-25T14:37:19Z</dcterms:modified>
</cp:coreProperties>
</file>